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Learning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environments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where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modern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flourish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(EOL)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5B586C-07A5-43CC-6A06-725B0208C6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1" y="5933338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33</cp:revision>
  <dcterms:created xsi:type="dcterms:W3CDTF">2024-02-06T15:43:11Z</dcterms:created>
  <dcterms:modified xsi:type="dcterms:W3CDTF">2025-02-17T14:06:06Z</dcterms:modified>
</cp:coreProperties>
</file>